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5" r:id="rId6"/>
    <p:sldId id="272" r:id="rId7"/>
    <p:sldId id="273" r:id="rId8"/>
    <p:sldId id="274" r:id="rId9"/>
    <p:sldId id="281" r:id="rId10"/>
    <p:sldId id="282" r:id="rId11"/>
    <p:sldId id="283" r:id="rId12"/>
    <p:sldId id="275" r:id="rId13"/>
    <p:sldId id="287" r:id="rId14"/>
    <p:sldId id="288" r:id="rId15"/>
    <p:sldId id="285" r:id="rId16"/>
    <p:sldId id="286" r:id="rId17"/>
    <p:sldId id="290" r:id="rId18"/>
  </p:sldIdLst>
  <p:sldSz cx="12188825" cy="6858000"/>
  <p:notesSz cx="6858000" cy="9144000"/>
  <p:embeddedFontLst>
    <p:embeddedFont>
      <p:font typeface="나눔스퀘어" panose="020B0600000101010101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나눔바른펜" panose="020B0503000000000000" pitchFamily="50" charset="-127"/>
      <p:regular r:id="rId24"/>
      <p:bold r:id="rId25"/>
    </p:embeddedFont>
    <p:embeddedFont>
      <p:font typeface="나눔고딕 ExtraBold" panose="020D0904000000000000" pitchFamily="50" charset="-127"/>
      <p:bold r:id="rId26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10월 24일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10월 24일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10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75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0626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79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7444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650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68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0870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5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0732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6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733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7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21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8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690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9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361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10월 24일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어플리케이션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홈에서 제목으로 검색할 수 있으나 검색 결과가 포함된 최근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보여진다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나눈 뒤 검색할 수 있게 하여 정확한 검색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지역별로 구분할 수 있으나 검색 지역 지정이 하나밖에 안된다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지역이 두 개 이상이면 하나씩 봐야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지역 지정을 다중으로 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구분밖에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특정한 사건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태풍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만을 찾아보고 싶으면 방법이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문자를 사건별로 구분하여 찾아볼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3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제목으로 검색 기능만 존재하고 분류 기능이 존재하지 않는다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형식으로 찾아보기만 가능할 뿐 알려주는 기능은 없다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지정한 조건에 맞추어 알려준다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080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원하는 지역을 지정한다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지정한 지역에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반드시 제공되어야 할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9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유지한다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가져와서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정리한다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받는 시간을 자기가 정할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22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시부터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시까지는 받지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rtl="0">
              <a:buFontTx/>
              <a:buChar char="-"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GPS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사용자의 위치를 자동으로 인식해서 따로 지역 지정을 하지 않아도 사용자가 있는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받았던 알림을 다시 볼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9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지도를 이용해서 사용자가 특정 지역을 선택하면 해당 지역의 재난문자를 표시한다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지도를 이용해서 사용자가 지정한 주소가 있는 지역의 재난문자를 표시한다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지도를 이용하여 사용자가 지정한 지점부터 반경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n(km)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만큼의 거리 안에 있는 지역의 재난문자를 표시한다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지자체에서 제공해주는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동을 판별할 수 있을 경우 지역 분류 및 지도에 표시한다</a:t>
            </a:r>
            <a:r>
              <a:rPr lang="en-US" altLang="ko-KR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377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제목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지금 우리 지역은</a:t>
            </a:r>
            <a:r>
              <a:rPr lang="en-US" altLang="ko-KR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해결하고자 하는 문제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정보를 받고 싶은데 찾기가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2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요구 사항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사는 지역의 재난문자와 안전문자를 받기를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지역을 방문할 예정이 있을 경우 사용자는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재난문자와 안전문자 기록을 열람할 것을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자취를 하거나 따로 떨어져 살 때 다른 가족이 위치한 지역의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받아보길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20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4237112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 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 선택 기능이 있어 선택한 지역의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알림이 가능하다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 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즐겨찾기가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존재한다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사건별로 분류해주는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 화면에서는 검색 기능이 있으나 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보여주며 재난 문자 화면에서는 검색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받았던 알림을 다시 보는 기능이 없다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5" y="1269996"/>
            <a:ext cx="2664296" cy="54766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1268758"/>
            <a:ext cx="2664899" cy="547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0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1828800"/>
            <a:ext cx="10141767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국민재난안전포털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웹사이트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재난문자를 제목과 내용으로 검색할 수 있는 기능이 있으나 분류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64" y="2852936"/>
            <a:ext cx="8439061" cy="30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6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17321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긴급 알림 설정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제공 시스템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사건이 발생하면 실시간으로 알림이 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현재 위치하고 있는 지역과 주변 지역의 알림이 모두 온다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무음모드로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변경이 되지 않으며 소리를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끄고싶으면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차단해야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692696"/>
            <a:ext cx="2736304" cy="562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7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53325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무음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무음으로 바꿀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1000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원으로 유료 어플리케이션이고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무음으로 바꾸기와 취소하는 기능밖에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99" y="4019239"/>
            <a:ext cx="6544588" cy="22291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933" y="1097049"/>
            <a:ext cx="5164813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1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686801" cy="4191000"/>
          </a:xfrm>
        </p:spPr>
        <p:txBody>
          <a:bodyPr rtlCol="0"/>
          <a:lstStyle/>
          <a:p>
            <a:pPr rtl="0">
              <a:buFontTx/>
              <a:buChar char="-"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대한 데이터가 필요함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저장하는 곳이 필요함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이용한다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 정리되어 있지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상관없는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자기가 원하는 지역을 선택하고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3240360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1.1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나열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30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FF1070-8794-47AC-90B7-1F2E078096FF}">
  <ds:schemaRefs>
    <ds:schemaRef ds:uri="a4f35948-e619-41b3-aa29-22878b09cfd2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504</TotalTime>
  <Words>539</Words>
  <Application>Microsoft Office PowerPoint</Application>
  <PresentationFormat>사용자 지정</PresentationFormat>
  <Paragraphs>89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나눔스퀘어</vt:lpstr>
      <vt:lpstr>맑은 고딕</vt:lpstr>
      <vt:lpstr>나눔바른펜</vt:lpstr>
      <vt:lpstr>Arial</vt:lpstr>
      <vt:lpstr>바탕</vt:lpstr>
      <vt:lpstr>나눔고딕 ExtraBold</vt:lpstr>
      <vt:lpstr>비즈니스 전략 프레젠테이션</vt:lpstr>
      <vt:lpstr>캡스톤 디자인</vt:lpstr>
      <vt:lpstr>1. 제목</vt:lpstr>
      <vt:lpstr>2. 해결하고자 하는 문제</vt:lpstr>
      <vt:lpstr>3. 요구 사항</vt:lpstr>
      <vt:lpstr>4. 경쟁제품 분석</vt:lpstr>
      <vt:lpstr>4. 경쟁제품 분석</vt:lpstr>
      <vt:lpstr>4. 경쟁제품 분석</vt:lpstr>
      <vt:lpstr>4. 경쟁제품 분석</vt:lpstr>
      <vt:lpstr>5. 결과물의 기능</vt:lpstr>
      <vt:lpstr>5. 결과물의 기능</vt:lpstr>
      <vt:lpstr>5. 결과물의 기능</vt:lpstr>
      <vt:lpstr>5. 결과물의 기능</vt:lpstr>
      <vt:lpstr>5. 결과물의 기능</vt:lpstr>
      <vt:lpstr>5. 결과물의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60</cp:revision>
  <dcterms:created xsi:type="dcterms:W3CDTF">2019-04-04T10:51:39Z</dcterms:created>
  <dcterms:modified xsi:type="dcterms:W3CDTF">2020-10-24T08:14:27Z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